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FA0"/>
    <a:srgbClr val="4A4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0C41-D384-4DA6-8C72-E02E99A792E0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6228-33BB-44E0-85E8-9AA564BED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65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0C41-D384-4DA6-8C72-E02E99A792E0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6228-33BB-44E0-85E8-9AA564BED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99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0C41-D384-4DA6-8C72-E02E99A792E0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6228-33BB-44E0-85E8-9AA564BED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89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0C41-D384-4DA6-8C72-E02E99A792E0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6228-33BB-44E0-85E8-9AA564BED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96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0C41-D384-4DA6-8C72-E02E99A792E0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6228-33BB-44E0-85E8-9AA564BED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61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0C41-D384-4DA6-8C72-E02E99A792E0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6228-33BB-44E0-85E8-9AA564BED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29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0C41-D384-4DA6-8C72-E02E99A792E0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6228-33BB-44E0-85E8-9AA564BED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95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0C41-D384-4DA6-8C72-E02E99A792E0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6228-33BB-44E0-85E8-9AA564BED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9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0C41-D384-4DA6-8C72-E02E99A792E0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6228-33BB-44E0-85E8-9AA564BED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90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0C41-D384-4DA6-8C72-E02E99A792E0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6228-33BB-44E0-85E8-9AA564BED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86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0C41-D384-4DA6-8C72-E02E99A792E0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6228-33BB-44E0-85E8-9AA564BED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43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40C41-D384-4DA6-8C72-E02E99A792E0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D6228-33BB-44E0-85E8-9AA564BED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9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968237CF-3577-4881-AEAA-C340D341E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77" y="1405889"/>
            <a:ext cx="6732240" cy="5047447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5724128" y="548680"/>
            <a:ext cx="3006048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400" u="sng" dirty="0">
                <a:solidFill>
                  <a:srgbClr val="000FA0"/>
                </a:solidFill>
                <a:latin typeface="Arial Narrow" panose="020B0606020202030204" pitchFamily="34" charset="0"/>
              </a:rPr>
              <a:t>jeudi 18 avril</a:t>
            </a:r>
            <a:r>
              <a:rPr lang="fr-FR" sz="2400" dirty="0">
                <a:solidFill>
                  <a:srgbClr val="000FA0"/>
                </a:solidFill>
                <a:latin typeface="Arial Narrow" panose="020B0606020202030204" pitchFamily="34" charset="0"/>
              </a:rPr>
              <a:t> 2024 à 19 h</a:t>
            </a:r>
          </a:p>
          <a:p>
            <a:pPr algn="r"/>
            <a:r>
              <a:rPr lang="fr-FR" sz="2400" b="1" dirty="0">
                <a:solidFill>
                  <a:srgbClr val="000FA0"/>
                </a:solidFill>
                <a:latin typeface="Arial Narrow" panose="020B0606020202030204" pitchFamily="34" charset="0"/>
              </a:rPr>
              <a:t>à </a:t>
            </a:r>
            <a:r>
              <a:rPr lang="fr-FR" sz="2800" b="1" dirty="0">
                <a:solidFill>
                  <a:srgbClr val="000FA0"/>
                </a:solidFill>
                <a:latin typeface="Arial Narrow" panose="020B0606020202030204" pitchFamily="34" charset="0"/>
              </a:rPr>
              <a:t>Écommoy (72220)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707904" y="116632"/>
            <a:ext cx="5220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solidFill>
                  <a:srgbClr val="4A4A49"/>
                </a:solidFill>
                <a:latin typeface="Arial Black" panose="020B0A04020102020204" pitchFamily="34" charset="0"/>
              </a:rPr>
              <a:t>Comité de Lignes "Sarthe"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932041" y="6076209"/>
            <a:ext cx="3223062" cy="52322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PLAN D’ACCÈS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847335" y="2811937"/>
            <a:ext cx="777734" cy="307777"/>
          </a:xfrm>
          <a:prstGeom prst="rect">
            <a:avLst/>
          </a:prstGeom>
          <a:solidFill>
            <a:srgbClr val="4A4A4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Le Mans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283968" y="4248536"/>
            <a:ext cx="1224135" cy="369332"/>
          </a:xfrm>
          <a:prstGeom prst="rect">
            <a:avLst/>
          </a:prstGeom>
          <a:solidFill>
            <a:srgbClr val="000F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rial Narrow" panose="020B0606020202030204" pitchFamily="34" charset="0"/>
              </a:rPr>
              <a:t>ÉCOMMOY</a:t>
            </a:r>
          </a:p>
        </p:txBody>
      </p:sp>
      <p:grpSp>
        <p:nvGrpSpPr>
          <p:cNvPr id="26" name="Groupe 25"/>
          <p:cNvGrpSpPr/>
          <p:nvPr/>
        </p:nvGrpSpPr>
        <p:grpSpPr>
          <a:xfrm rot="12197964">
            <a:off x="728084" y="2292534"/>
            <a:ext cx="688201" cy="576064"/>
            <a:chOff x="-1260647" y="1556792"/>
            <a:chExt cx="688201" cy="576064"/>
          </a:xfrm>
        </p:grpSpPr>
        <p:sp>
          <p:nvSpPr>
            <p:cNvPr id="24" name="Flèche droite 23"/>
            <p:cNvSpPr/>
            <p:nvPr/>
          </p:nvSpPr>
          <p:spPr>
            <a:xfrm>
              <a:off x="-1260647" y="1556792"/>
              <a:ext cx="635735" cy="576064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 rot="10800000">
              <a:off x="-1253427" y="1693551"/>
              <a:ext cx="6809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Laval</a:t>
              </a:r>
            </a:p>
          </p:txBody>
        </p:sp>
      </p:grpSp>
      <p:grpSp>
        <p:nvGrpSpPr>
          <p:cNvPr id="30" name="Groupe 29"/>
          <p:cNvGrpSpPr/>
          <p:nvPr/>
        </p:nvGrpSpPr>
        <p:grpSpPr>
          <a:xfrm rot="16200000">
            <a:off x="3666802" y="1088307"/>
            <a:ext cx="864099" cy="576064"/>
            <a:chOff x="-1260651" y="1556792"/>
            <a:chExt cx="864099" cy="576064"/>
          </a:xfrm>
        </p:grpSpPr>
        <p:sp>
          <p:nvSpPr>
            <p:cNvPr id="31" name="Flèche droite 30"/>
            <p:cNvSpPr/>
            <p:nvPr/>
          </p:nvSpPr>
          <p:spPr>
            <a:xfrm>
              <a:off x="-1260648" y="1556792"/>
              <a:ext cx="864096" cy="576064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-1260651" y="1672892"/>
              <a:ext cx="8640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Alençon</a:t>
              </a:r>
            </a:p>
          </p:txBody>
        </p:sp>
      </p:grpSp>
      <p:sp>
        <p:nvSpPr>
          <p:cNvPr id="39" name="ZoneTexte 38">
            <a:extLst>
              <a:ext uri="{FF2B5EF4-FFF2-40B4-BE49-F238E27FC236}">
                <a16:creationId xmlns:a16="http://schemas.microsoft.com/office/drawing/2014/main" id="{431320DC-5166-4C16-A6BA-8050E0218489}"/>
              </a:ext>
            </a:extLst>
          </p:cNvPr>
          <p:cNvSpPr txBox="1"/>
          <p:nvPr/>
        </p:nvSpPr>
        <p:spPr>
          <a:xfrm>
            <a:off x="6021193" y="1460822"/>
            <a:ext cx="1368152" cy="307777"/>
          </a:xfrm>
          <a:prstGeom prst="rect">
            <a:avLst/>
          </a:prstGeom>
          <a:solidFill>
            <a:srgbClr val="4A4A4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La Ferté-Bernard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62B068D-E672-4DA4-BFD3-981EAF716AFA}"/>
              </a:ext>
            </a:extLst>
          </p:cNvPr>
          <p:cNvSpPr txBox="1"/>
          <p:nvPr/>
        </p:nvSpPr>
        <p:spPr>
          <a:xfrm>
            <a:off x="1171148" y="3957079"/>
            <a:ext cx="943997" cy="523220"/>
          </a:xfrm>
          <a:prstGeom prst="rect">
            <a:avLst/>
          </a:prstGeom>
          <a:solidFill>
            <a:srgbClr val="4A4A4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Sablé-sur-Sarthe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2595FCF9-1B4C-4260-8ACA-CDA751281EC1}"/>
              </a:ext>
            </a:extLst>
          </p:cNvPr>
          <p:cNvSpPr txBox="1"/>
          <p:nvPr/>
        </p:nvSpPr>
        <p:spPr>
          <a:xfrm>
            <a:off x="4716016" y="5214627"/>
            <a:ext cx="1446308" cy="307777"/>
          </a:xfrm>
          <a:prstGeom prst="rect">
            <a:avLst/>
          </a:prstGeom>
          <a:solidFill>
            <a:srgbClr val="4A4A4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Château-du-Loir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98F3DE11-C22A-4ABD-9AF2-F039A4548628}"/>
              </a:ext>
            </a:extLst>
          </p:cNvPr>
          <p:cNvSpPr txBox="1"/>
          <p:nvPr/>
        </p:nvSpPr>
        <p:spPr>
          <a:xfrm>
            <a:off x="2480803" y="5181215"/>
            <a:ext cx="917164" cy="307777"/>
          </a:xfrm>
          <a:prstGeom prst="rect">
            <a:avLst/>
          </a:prstGeom>
          <a:solidFill>
            <a:srgbClr val="4A4A4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La Flèche</a:t>
            </a:r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D407ADED-8BC4-3913-CCCB-0DD7E456C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9" y="36968"/>
            <a:ext cx="3770487" cy="11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9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293F9F29-5D49-A365-88BB-8985C16A2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143"/>
            <a:ext cx="9144000" cy="5805714"/>
          </a:xfrm>
          <a:prstGeom prst="rect">
            <a:avLst/>
          </a:prstGeom>
        </p:spPr>
      </p:pic>
      <p:sp>
        <p:nvSpPr>
          <p:cNvPr id="24" name="Ellipse 23"/>
          <p:cNvSpPr/>
          <p:nvPr/>
        </p:nvSpPr>
        <p:spPr>
          <a:xfrm>
            <a:off x="5292080" y="3583613"/>
            <a:ext cx="144016" cy="136475"/>
          </a:xfrm>
          <a:prstGeom prst="ellipse">
            <a:avLst/>
          </a:prstGeom>
          <a:solidFill>
            <a:srgbClr val="000FA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48264" y="908720"/>
            <a:ext cx="2091053" cy="2439036"/>
          </a:xfrm>
          <a:solidFill>
            <a:schemeClr val="bg1">
              <a:alpha val="58000"/>
            </a:schemeClr>
          </a:solidFill>
        </p:spPr>
        <p:txBody>
          <a:bodyPr anchor="ctr">
            <a:noAutofit/>
          </a:bodyPr>
          <a:lstStyle/>
          <a:p>
            <a:pPr algn="l"/>
            <a:r>
              <a:rPr lang="fr-FR" sz="2800" b="1" dirty="0">
                <a:solidFill>
                  <a:srgbClr val="4A4A49"/>
                </a:solidFill>
                <a:latin typeface="Arial Narrow" panose="020B0606020202030204" pitchFamily="34" charset="0"/>
              </a:rPr>
              <a:t>Comité</a:t>
            </a:r>
            <a:br>
              <a:rPr lang="fr-FR" sz="2800" b="1" dirty="0">
                <a:solidFill>
                  <a:srgbClr val="4A4A49"/>
                </a:solidFill>
                <a:latin typeface="Arial Narrow" panose="020B0606020202030204" pitchFamily="34" charset="0"/>
              </a:rPr>
            </a:br>
            <a:r>
              <a:rPr lang="fr-FR" sz="2800" b="1" dirty="0">
                <a:solidFill>
                  <a:srgbClr val="4A4A49"/>
                </a:solidFill>
                <a:latin typeface="Arial Narrow" panose="020B0606020202030204" pitchFamily="34" charset="0"/>
              </a:rPr>
              <a:t>de Lignes "Sarthe"</a:t>
            </a:r>
            <a:br>
              <a:rPr lang="fr-FR" sz="2800" b="1" dirty="0">
                <a:solidFill>
                  <a:srgbClr val="4A4A49"/>
                </a:solidFill>
                <a:latin typeface="Arial Narrow" panose="020B0606020202030204" pitchFamily="34" charset="0"/>
              </a:rPr>
            </a:br>
            <a:r>
              <a:rPr lang="fr-FR" sz="2800" b="1" u="sng" dirty="0">
                <a:solidFill>
                  <a:srgbClr val="000FA0"/>
                </a:solidFill>
                <a:latin typeface="Arial Narrow" panose="020B0606020202030204" pitchFamily="34" charset="0"/>
              </a:rPr>
              <a:t>jeudi 18 avril </a:t>
            </a:r>
            <a:r>
              <a:rPr lang="fr-FR" sz="2800" b="1" dirty="0">
                <a:solidFill>
                  <a:srgbClr val="000FA0"/>
                </a:solidFill>
                <a:latin typeface="Arial Narrow" panose="020B0606020202030204" pitchFamily="34" charset="0"/>
              </a:rPr>
              <a:t>2024 à 19 h</a:t>
            </a:r>
            <a:endParaRPr lang="fr-FR" sz="2800" dirty="0">
              <a:solidFill>
                <a:srgbClr val="000F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4860032" y="-36042"/>
            <a:ext cx="4255393" cy="762646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PLAN D’ACCÈS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3335" y="5411185"/>
            <a:ext cx="2756009" cy="1323439"/>
          </a:xfrm>
          <a:prstGeom prst="rect">
            <a:avLst/>
          </a:prstGeom>
          <a:solidFill>
            <a:srgbClr val="000FA0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Salle Polyvalente</a:t>
            </a:r>
          </a:p>
          <a:p>
            <a:r>
              <a:rPr lang="fr-FR" sz="2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« Les 4 Vents »</a:t>
            </a:r>
          </a:p>
          <a:p>
            <a:r>
              <a:rPr lang="fr-FR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Rue Alexandre Bellanger</a:t>
            </a:r>
          </a:p>
          <a:p>
            <a:r>
              <a:rPr lang="fr-FR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72220 Écommoy</a:t>
            </a:r>
            <a:endParaRPr lang="fr-FR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9" name="Connecteur droit avec flèche 28"/>
          <p:cNvCxnSpPr>
            <a:cxnSpLocks/>
            <a:endCxn id="24" idx="2"/>
          </p:cNvCxnSpPr>
          <p:nvPr/>
        </p:nvCxnSpPr>
        <p:spPr>
          <a:xfrm flipV="1">
            <a:off x="2829344" y="3651851"/>
            <a:ext cx="2462736" cy="1759334"/>
          </a:xfrm>
          <a:prstGeom prst="straightConnector1">
            <a:avLst/>
          </a:prstGeom>
          <a:ln w="31750">
            <a:solidFill>
              <a:srgbClr val="000FA0"/>
            </a:solidFill>
            <a:prstDash val="sysDot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854E02F6-B358-8D60-F2A1-A2620AFF45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2" y="5157192"/>
            <a:ext cx="253993" cy="25399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E37FC53-C50A-E9BA-BC6C-B6984EC8F9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71" y="3720088"/>
            <a:ext cx="251521" cy="25152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8B2E11A-9156-C326-D5FC-5B1AB747A6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2660196" cy="8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919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60</Words>
  <Application>Microsoft Office PowerPoint</Application>
  <PresentationFormat>Affichage à l'écran 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Arial Narrow</vt:lpstr>
      <vt:lpstr>Calibri</vt:lpstr>
      <vt:lpstr>Thème Office</vt:lpstr>
      <vt:lpstr>Présentation PowerPoint</vt:lpstr>
      <vt:lpstr>Comité de Lignes "Sarthe" jeudi 18 avril 2024 à 19 h</vt:lpstr>
    </vt:vector>
  </TitlesOfParts>
  <Company>Région des Pays de la Loire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du Comité de Ligne n° 3 jeudi 24 avril 2014 à 18 heures Sablé-sur-Sarthe</dc:title>
  <dc:creator>SIBILLE-BOSSARD Michele</dc:creator>
  <cp:lastModifiedBy>SIBILLE-BOSSARD Michele</cp:lastModifiedBy>
  <cp:revision>42</cp:revision>
  <cp:lastPrinted>2023-10-04T16:03:35Z</cp:lastPrinted>
  <dcterms:created xsi:type="dcterms:W3CDTF">2014-02-24T15:49:43Z</dcterms:created>
  <dcterms:modified xsi:type="dcterms:W3CDTF">2023-10-04T16:04:40Z</dcterms:modified>
</cp:coreProperties>
</file>